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A50183-E22D-4F8E-90A1-3A2333341308}" v="3" dt="2022-03-03T10:43:11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315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gita Puļļa" userId="71f6986e-b726-4859-859b-f35416acfffe" providerId="ADAL" clId="{E6A50183-E22D-4F8E-90A1-3A2333341308}"/>
    <pc:docChg chg="custSel modSld">
      <pc:chgData name="Egita Puļļa" userId="71f6986e-b726-4859-859b-f35416acfffe" providerId="ADAL" clId="{E6A50183-E22D-4F8E-90A1-3A2333341308}" dt="2022-03-03T10:43:42.992" v="89" actId="1076"/>
      <pc:docMkLst>
        <pc:docMk/>
      </pc:docMkLst>
      <pc:sldChg chg="addSp modSp mod">
        <pc:chgData name="Egita Puļļa" userId="71f6986e-b726-4859-859b-f35416acfffe" providerId="ADAL" clId="{E6A50183-E22D-4F8E-90A1-3A2333341308}" dt="2022-03-03T10:43:42.992" v="89" actId="1076"/>
        <pc:sldMkLst>
          <pc:docMk/>
          <pc:sldMk cId="2193724158" sldId="256"/>
        </pc:sldMkLst>
        <pc:spChg chg="add mod">
          <ac:chgData name="Egita Puļļa" userId="71f6986e-b726-4859-859b-f35416acfffe" providerId="ADAL" clId="{E6A50183-E22D-4F8E-90A1-3A2333341308}" dt="2022-03-03T10:42:16.487" v="29" actId="1076"/>
          <ac:spMkLst>
            <pc:docMk/>
            <pc:sldMk cId="2193724158" sldId="256"/>
            <ac:spMk id="3" creationId="{4F4C0706-7093-4A21-A891-E2F7BB0978DA}"/>
          </ac:spMkLst>
        </pc:spChg>
        <pc:spChg chg="add mod">
          <ac:chgData name="Egita Puļļa" userId="71f6986e-b726-4859-859b-f35416acfffe" providerId="ADAL" clId="{E6A50183-E22D-4F8E-90A1-3A2333341308}" dt="2022-03-03T10:42:22.843" v="30" actId="1076"/>
          <ac:spMkLst>
            <pc:docMk/>
            <pc:sldMk cId="2193724158" sldId="256"/>
            <ac:spMk id="4" creationId="{BFE22D9B-6489-4BD7-A982-D3D462A0967C}"/>
          </ac:spMkLst>
        </pc:spChg>
        <pc:spChg chg="add mod">
          <ac:chgData name="Egita Puļļa" userId="71f6986e-b726-4859-859b-f35416acfffe" providerId="ADAL" clId="{E6A50183-E22D-4F8E-90A1-3A2333341308}" dt="2022-03-03T10:43:04.217" v="67" actId="1076"/>
          <ac:spMkLst>
            <pc:docMk/>
            <pc:sldMk cId="2193724158" sldId="256"/>
            <ac:spMk id="8" creationId="{13C7ACAC-EBE6-4DA7-A90A-1ADB96D82DEC}"/>
          </ac:spMkLst>
        </pc:spChg>
        <pc:spChg chg="add mod">
          <ac:chgData name="Egita Puļļa" userId="71f6986e-b726-4859-859b-f35416acfffe" providerId="ADAL" clId="{E6A50183-E22D-4F8E-90A1-3A2333341308}" dt="2022-03-03T10:43:42.992" v="89" actId="1076"/>
          <ac:spMkLst>
            <pc:docMk/>
            <pc:sldMk cId="2193724158" sldId="256"/>
            <ac:spMk id="9" creationId="{EAE13B0C-C2D3-44DD-966C-50577320A0C4}"/>
          </ac:spMkLst>
        </pc:spChg>
        <pc:picChg chg="mod modCrop">
          <ac:chgData name="Egita Puļļa" userId="71f6986e-b726-4859-859b-f35416acfffe" providerId="ADAL" clId="{E6A50183-E22D-4F8E-90A1-3A2333341308}" dt="2022-03-03T10:42:13.386" v="28" actId="1076"/>
          <ac:picMkLst>
            <pc:docMk/>
            <pc:sldMk cId="2193724158" sldId="256"/>
            <ac:picMk id="5" creationId="{CAE12D8B-F325-4A4C-931B-4B51F20695A2}"/>
          </ac:picMkLst>
        </pc:picChg>
        <pc:cxnChg chg="add mod">
          <ac:chgData name="Egita Puļļa" userId="71f6986e-b726-4859-859b-f35416acfffe" providerId="ADAL" clId="{E6A50183-E22D-4F8E-90A1-3A2333341308}" dt="2022-03-03T10:41:41.411" v="25" actId="13822"/>
          <ac:cxnSpMkLst>
            <pc:docMk/>
            <pc:sldMk cId="2193724158" sldId="256"/>
            <ac:cxnSpMk id="7" creationId="{71570719-3132-4223-9193-2FEE7D218E06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D468-00CE-4266-8540-197B97FB7D50}" type="datetimeFigureOut">
              <a:rPr lang="lv-LV" smtClean="0"/>
              <a:t>03.03.2022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42F7F-2373-40CE-8438-8F4D9C8B770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81540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D468-00CE-4266-8540-197B97FB7D50}" type="datetimeFigureOut">
              <a:rPr lang="lv-LV" smtClean="0"/>
              <a:t>03.03.2022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42F7F-2373-40CE-8438-8F4D9C8B770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10286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D468-00CE-4266-8540-197B97FB7D50}" type="datetimeFigureOut">
              <a:rPr lang="lv-LV" smtClean="0"/>
              <a:t>03.03.2022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42F7F-2373-40CE-8438-8F4D9C8B770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09308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D468-00CE-4266-8540-197B97FB7D50}" type="datetimeFigureOut">
              <a:rPr lang="lv-LV" smtClean="0"/>
              <a:t>03.03.2022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42F7F-2373-40CE-8438-8F4D9C8B770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39388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D468-00CE-4266-8540-197B97FB7D50}" type="datetimeFigureOut">
              <a:rPr lang="lv-LV" smtClean="0"/>
              <a:t>03.03.2022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42F7F-2373-40CE-8438-8F4D9C8B770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94436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D468-00CE-4266-8540-197B97FB7D50}" type="datetimeFigureOut">
              <a:rPr lang="lv-LV" smtClean="0"/>
              <a:t>03.03.2022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42F7F-2373-40CE-8438-8F4D9C8B770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11192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D468-00CE-4266-8540-197B97FB7D50}" type="datetimeFigureOut">
              <a:rPr lang="lv-LV" smtClean="0"/>
              <a:t>03.03.2022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42F7F-2373-40CE-8438-8F4D9C8B770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00744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D468-00CE-4266-8540-197B97FB7D50}" type="datetimeFigureOut">
              <a:rPr lang="lv-LV" smtClean="0"/>
              <a:t>03.03.2022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42F7F-2373-40CE-8438-8F4D9C8B770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44643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D468-00CE-4266-8540-197B97FB7D50}" type="datetimeFigureOut">
              <a:rPr lang="lv-LV" smtClean="0"/>
              <a:t>03.03.2022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42F7F-2373-40CE-8438-8F4D9C8B770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58123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D468-00CE-4266-8540-197B97FB7D50}" type="datetimeFigureOut">
              <a:rPr lang="lv-LV" smtClean="0"/>
              <a:t>03.03.2022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42F7F-2373-40CE-8438-8F4D9C8B770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81105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D468-00CE-4266-8540-197B97FB7D50}" type="datetimeFigureOut">
              <a:rPr lang="lv-LV" smtClean="0"/>
              <a:t>03.03.2022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42F7F-2373-40CE-8438-8F4D9C8B770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51978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3D468-00CE-4266-8540-197B97FB7D50}" type="datetimeFigureOut">
              <a:rPr lang="lv-LV" smtClean="0"/>
              <a:t>03.03.2022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42F7F-2373-40CE-8438-8F4D9C8B770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44839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, engineering drawing&#10;&#10;Description automatically generated">
            <a:extLst>
              <a:ext uri="{FF2B5EF4-FFF2-40B4-BE49-F238E27FC236}">
                <a16:creationId xmlns:a16="http://schemas.microsoft.com/office/drawing/2014/main" id="{CAE12D8B-F325-4A4C-931B-4B51F20695A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89" t="9995" r="20356" b="12230"/>
          <a:stretch/>
        </p:blipFill>
        <p:spPr>
          <a:xfrm>
            <a:off x="681228" y="619125"/>
            <a:ext cx="5162474" cy="9286875"/>
          </a:xfrm>
          <a:prstGeom prst="rect">
            <a:avLst/>
          </a:prstGeom>
        </p:spPr>
      </p:pic>
      <p:sp>
        <p:nvSpPr>
          <p:cNvPr id="3" name="Freeform: Shape 2">
            <a:extLst>
              <a:ext uri="{FF2B5EF4-FFF2-40B4-BE49-F238E27FC236}">
                <a16:creationId xmlns:a16="http://schemas.microsoft.com/office/drawing/2014/main" id="{4F4C0706-7093-4A21-A891-E2F7BB0978DA}"/>
              </a:ext>
            </a:extLst>
          </p:cNvPr>
          <p:cNvSpPr/>
          <p:nvPr/>
        </p:nvSpPr>
        <p:spPr>
          <a:xfrm>
            <a:off x="4271962" y="5973981"/>
            <a:ext cx="1028700" cy="781050"/>
          </a:xfrm>
          <a:custGeom>
            <a:avLst/>
            <a:gdLst>
              <a:gd name="connsiteX0" fmla="*/ 0 w 1028700"/>
              <a:gd name="connsiteY0" fmla="*/ 0 h 781050"/>
              <a:gd name="connsiteX1" fmla="*/ 1009650 w 1028700"/>
              <a:gd name="connsiteY1" fmla="*/ 12700 h 781050"/>
              <a:gd name="connsiteX2" fmla="*/ 1028700 w 1028700"/>
              <a:gd name="connsiteY2" fmla="*/ 717550 h 781050"/>
              <a:gd name="connsiteX3" fmla="*/ 952500 w 1028700"/>
              <a:gd name="connsiteY3" fmla="*/ 781050 h 781050"/>
              <a:gd name="connsiteX4" fmla="*/ 12700 w 1028700"/>
              <a:gd name="connsiteY4" fmla="*/ 774700 h 781050"/>
              <a:gd name="connsiteX5" fmla="*/ 0 w 1028700"/>
              <a:gd name="connsiteY5" fmla="*/ 0 h 781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28700" h="781050">
                <a:moveTo>
                  <a:pt x="0" y="0"/>
                </a:moveTo>
                <a:lnTo>
                  <a:pt x="1009650" y="12700"/>
                </a:lnTo>
                <a:lnTo>
                  <a:pt x="1028700" y="717550"/>
                </a:lnTo>
                <a:lnTo>
                  <a:pt x="952500" y="781050"/>
                </a:lnTo>
                <a:lnTo>
                  <a:pt x="12700" y="774700"/>
                </a:lnTo>
                <a:lnTo>
                  <a:pt x="0" y="0"/>
                </a:lnTo>
                <a:close/>
              </a:path>
            </a:pathLst>
          </a:custGeom>
          <a:solidFill>
            <a:srgbClr val="4472C4">
              <a:alpha val="5098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E22D9B-6489-4BD7-A982-D3D462A0967C}"/>
              </a:ext>
            </a:extLst>
          </p:cNvPr>
          <p:cNvSpPr txBox="1"/>
          <p:nvPr/>
        </p:nvSpPr>
        <p:spPr>
          <a:xfrm>
            <a:off x="5584052" y="6450231"/>
            <a:ext cx="947695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lv-LV" dirty="0"/>
              <a:t>012 / 7</a:t>
            </a:r>
          </a:p>
          <a:p>
            <a:r>
              <a:rPr lang="lv-LV" dirty="0"/>
              <a:t>21,6 m2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1570719-3132-4223-9193-2FEE7D218E06}"/>
              </a:ext>
            </a:extLst>
          </p:cNvPr>
          <p:cNvCxnSpPr/>
          <p:nvPr/>
        </p:nvCxnSpPr>
        <p:spPr>
          <a:xfrm flipH="1" flipV="1">
            <a:off x="5029200" y="6267450"/>
            <a:ext cx="542925" cy="342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3C7ACAC-EBE6-4DA7-A90A-1ADB96D82DEC}"/>
              </a:ext>
            </a:extLst>
          </p:cNvPr>
          <p:cNvSpPr txBox="1"/>
          <p:nvPr/>
        </p:nvSpPr>
        <p:spPr>
          <a:xfrm>
            <a:off x="1790700" y="0"/>
            <a:ext cx="27402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400" dirty="0">
                <a:latin typeface="+mj-lt"/>
              </a:rPr>
              <a:t>Rīga, Merķeļa iela 11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E13B0C-C2D3-44DD-966C-50577320A0C4}"/>
              </a:ext>
            </a:extLst>
          </p:cNvPr>
          <p:cNvSpPr txBox="1"/>
          <p:nvPr/>
        </p:nvSpPr>
        <p:spPr>
          <a:xfrm>
            <a:off x="3587587" y="349340"/>
            <a:ext cx="1441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/>
              <a:t>4. stāva plāns</a:t>
            </a:r>
          </a:p>
        </p:txBody>
      </p:sp>
    </p:spTree>
    <p:extLst>
      <p:ext uri="{BB962C8B-B14F-4D97-AF65-F5344CB8AC3E}">
        <p14:creationId xmlns:p14="http://schemas.microsoft.com/office/powerpoint/2010/main" val="2193724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A9EC3C669CF4AD46BCDDD2099B02000E" ma:contentTypeVersion="13" ma:contentTypeDescription="Izveidot jaunu dokumentu." ma:contentTypeScope="" ma:versionID="8f342341dffe2e2bc1384a841cf18d4f">
  <xsd:schema xmlns:xsd="http://www.w3.org/2001/XMLSchema" xmlns:xs="http://www.w3.org/2001/XMLSchema" xmlns:p="http://schemas.microsoft.com/office/2006/metadata/properties" xmlns:ns2="633def8e-566d-4a67-b687-cb928d988313" xmlns:ns3="d73c6baf-9cf2-4cf2-a117-76c67141543a" targetNamespace="http://schemas.microsoft.com/office/2006/metadata/properties" ma:root="true" ma:fieldsID="83483be9002c8ef3ecd52633a71f1525" ns2:_="" ns3:_="">
    <xsd:import namespace="633def8e-566d-4a67-b687-cb928d988313"/>
    <xsd:import namespace="d73c6baf-9cf2-4cf2-a117-76c6714154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3def8e-566d-4a67-b687-cb928d9883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3c6baf-9cf2-4cf2-a117-76c67141543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284FDF-059D-4394-913F-E3EDDB3A77E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F4AE783-0123-41E9-A9EB-D3381FDA48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72C76F-57AD-4C0C-ABD7-9DCD0FA7C9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3def8e-566d-4a67-b687-cb928d988313"/>
    <ds:schemaRef ds:uri="d73c6baf-9cf2-4cf2-a117-76c6714154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14</Words>
  <Application>Microsoft Office PowerPoint</Application>
  <PresentationFormat>A4 Paper (210x297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Egita Puļļa</dc:creator>
  <cp:lastModifiedBy>Egita Puļļa</cp:lastModifiedBy>
  <cp:revision>5</cp:revision>
  <dcterms:created xsi:type="dcterms:W3CDTF">2022-01-17T10:52:21Z</dcterms:created>
  <dcterms:modified xsi:type="dcterms:W3CDTF">2022-03-03T10:43:49Z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0x010100A9EC3C669CF4AD46BCDDD2099B02000E</vt:lpwstr>
  </property>
</Properties>
</file>